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07" r:id="rId2"/>
  </p:sldIdLst>
  <p:sldSz cx="9144000" cy="6858000" type="screen4x3"/>
  <p:notesSz cx="6735763" cy="9866313"/>
  <p:defaultTextStyle>
    <a:defPPr>
      <a:defRPr lang="ja-JP"/>
    </a:defPPr>
    <a:lvl1pPr marL="0" algn="l" defTabSz="816351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1pPr>
    <a:lvl2pPr marL="408176" algn="l" defTabSz="816351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2pPr>
    <a:lvl3pPr marL="816351" algn="l" defTabSz="816351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3pPr>
    <a:lvl4pPr marL="1224527" algn="l" defTabSz="816351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4pPr>
    <a:lvl5pPr marL="1632703" algn="l" defTabSz="816351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5pPr>
    <a:lvl6pPr marL="2040878" algn="l" defTabSz="816351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6pPr>
    <a:lvl7pPr marL="2449054" algn="l" defTabSz="816351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7pPr>
    <a:lvl8pPr marL="2857229" algn="l" defTabSz="816351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8pPr>
    <a:lvl9pPr marL="3265405" algn="l" defTabSz="816351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99FF"/>
    <a:srgbClr val="F8FCD2"/>
    <a:srgbClr val="FFFF99"/>
    <a:srgbClr val="FFCCFF"/>
    <a:srgbClr val="FFCC00"/>
    <a:srgbClr val="FFCC66"/>
    <a:srgbClr val="5F5F5F"/>
    <a:srgbClr val="80808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07" autoAdjust="0"/>
    <p:restoredTop sz="92997" autoAdjust="0"/>
  </p:normalViewPr>
  <p:slideViewPr>
    <p:cSldViewPr showGuides="1">
      <p:cViewPr varScale="1">
        <p:scale>
          <a:sx n="65" d="100"/>
          <a:sy n="65" d="100"/>
        </p:scale>
        <p:origin x="420" y="72"/>
      </p:cViewPr>
      <p:guideLst>
        <p:guide orient="horz" pos="2160"/>
        <p:guide pos="2925"/>
      </p:guideLst>
    </p:cSldViewPr>
  </p:slideViewPr>
  <p:outlineViewPr>
    <p:cViewPr>
      <p:scale>
        <a:sx n="33" d="100"/>
        <a:sy n="33" d="100"/>
      </p:scale>
      <p:origin x="73" y="1083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621" cy="493237"/>
          </a:xfrm>
          <a:prstGeom prst="rect">
            <a:avLst/>
          </a:prstGeom>
        </p:spPr>
        <p:txBody>
          <a:bodyPr vert="horz" lIns="90638" tIns="45318" rIns="90638" bIns="453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573" y="0"/>
            <a:ext cx="2918621" cy="493237"/>
          </a:xfrm>
          <a:prstGeom prst="rect">
            <a:avLst/>
          </a:prstGeom>
        </p:spPr>
        <p:txBody>
          <a:bodyPr vert="horz" lIns="90638" tIns="45318" rIns="90638" bIns="45318" rtlCol="0"/>
          <a:lstStyle>
            <a:lvl1pPr algn="r">
              <a:defRPr sz="1200"/>
            </a:lvl1pPr>
          </a:lstStyle>
          <a:p>
            <a:fld id="{AE96DAEB-075C-49ED-BDFB-0A50024C5FA8}" type="datetimeFigureOut">
              <a:rPr kumimoji="1" lang="ja-JP" altLang="en-US" smtClean="0"/>
              <a:t>2017/10/26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371502"/>
            <a:ext cx="2918621" cy="493236"/>
          </a:xfrm>
          <a:prstGeom prst="rect">
            <a:avLst/>
          </a:prstGeom>
        </p:spPr>
        <p:txBody>
          <a:bodyPr vert="horz" lIns="90638" tIns="45318" rIns="90638" bIns="453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573" y="9371502"/>
            <a:ext cx="2918621" cy="493236"/>
          </a:xfrm>
          <a:prstGeom prst="rect">
            <a:avLst/>
          </a:prstGeom>
        </p:spPr>
        <p:txBody>
          <a:bodyPr vert="horz" lIns="90638" tIns="45318" rIns="90638" bIns="45318" rtlCol="0" anchor="b"/>
          <a:lstStyle>
            <a:lvl1pPr algn="r">
              <a:defRPr sz="1200"/>
            </a:lvl1pPr>
          </a:lstStyle>
          <a:p>
            <a:fld id="{A4DFCC5E-F22F-4FD2-BA1E-44394A1FE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69492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18621" cy="493237"/>
          </a:xfrm>
          <a:prstGeom prst="rect">
            <a:avLst/>
          </a:prstGeom>
        </p:spPr>
        <p:txBody>
          <a:bodyPr vert="horz" lIns="90632" tIns="45314" rIns="90632" bIns="45314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4" y="0"/>
            <a:ext cx="2918621" cy="493237"/>
          </a:xfrm>
          <a:prstGeom prst="rect">
            <a:avLst/>
          </a:prstGeom>
        </p:spPr>
        <p:txBody>
          <a:bodyPr vert="horz" lIns="90632" tIns="45314" rIns="90632" bIns="45314" rtlCol="0"/>
          <a:lstStyle>
            <a:lvl1pPr algn="r">
              <a:defRPr sz="1200"/>
            </a:lvl1pPr>
          </a:lstStyle>
          <a:p>
            <a:fld id="{3A8C5EC3-8E36-44D3-A343-328C9493564F}" type="datetimeFigureOut">
              <a:rPr kumimoji="1" lang="ja-JP" altLang="en-US" smtClean="0"/>
              <a:t>2017/10/26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32" tIns="45314" rIns="90632" bIns="45314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686538"/>
            <a:ext cx="5387982" cy="4439132"/>
          </a:xfrm>
          <a:prstGeom prst="rect">
            <a:avLst/>
          </a:prstGeom>
        </p:spPr>
        <p:txBody>
          <a:bodyPr vert="horz" lIns="90632" tIns="45314" rIns="90632" bIns="4531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371503"/>
            <a:ext cx="2918621" cy="493236"/>
          </a:xfrm>
          <a:prstGeom prst="rect">
            <a:avLst/>
          </a:prstGeom>
        </p:spPr>
        <p:txBody>
          <a:bodyPr vert="horz" lIns="90632" tIns="45314" rIns="90632" bIns="45314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4" y="9371503"/>
            <a:ext cx="2918621" cy="493236"/>
          </a:xfrm>
          <a:prstGeom prst="rect">
            <a:avLst/>
          </a:prstGeom>
        </p:spPr>
        <p:txBody>
          <a:bodyPr vert="horz" lIns="90632" tIns="45314" rIns="90632" bIns="45314" rtlCol="0" anchor="b"/>
          <a:lstStyle>
            <a:lvl1pPr algn="r">
              <a:defRPr sz="1200"/>
            </a:lvl1pPr>
          </a:lstStyle>
          <a:p>
            <a:fld id="{B7B019CB-622B-414A-A488-D865B42F27A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746880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816351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1pPr>
    <a:lvl2pPr marL="408176" algn="l" defTabSz="816351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2pPr>
    <a:lvl3pPr marL="816351" algn="l" defTabSz="816351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3pPr>
    <a:lvl4pPr marL="1224527" algn="l" defTabSz="816351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4pPr>
    <a:lvl5pPr marL="1632703" algn="l" defTabSz="816351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5pPr>
    <a:lvl6pPr marL="2040878" algn="l" defTabSz="816351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6pPr>
    <a:lvl7pPr marL="2449054" algn="l" defTabSz="816351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7pPr>
    <a:lvl8pPr marL="2857229" algn="l" defTabSz="816351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8pPr>
    <a:lvl9pPr marL="3265405" algn="l" defTabSz="816351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1" y="2130426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0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6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45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27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40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90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72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54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EB35D-1880-463E-9987-EB9BDB490AE5}" type="datetime1">
              <a:rPr kumimoji="1" lang="ja-JP" altLang="en-US" smtClean="0"/>
              <a:t>2017/10/26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F94C-45BD-44A6-A547-E48BE4B28AB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52781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5D82D-3DD2-46A5-A039-DFF42EB80C51}" type="datetime1">
              <a:rPr kumimoji="1" lang="ja-JP" altLang="en-US" smtClean="0"/>
              <a:t>2017/10/26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F94C-45BD-44A6-A547-E48BE4B28AB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97650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2B671-25A7-47E6-9137-4D32C17ED4EB}" type="datetime1">
              <a:rPr kumimoji="1" lang="ja-JP" altLang="en-US" smtClean="0"/>
              <a:t>2017/10/26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F94C-45BD-44A6-A547-E48BE4B28AB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853238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8437439" y="6462010"/>
            <a:ext cx="658416" cy="365125"/>
          </a:xfrm>
          <a:ln>
            <a:noFill/>
          </a:ln>
        </p:spPr>
        <p:txBody>
          <a:bodyPr/>
          <a:lstStyle>
            <a:lvl1pPr algn="r">
              <a:defRPr sz="120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defRPr>
            </a:lvl1pPr>
          </a:lstStyle>
          <a:p>
            <a:fld id="{B92EF94C-45BD-44A6-A547-E48BE4B28AB4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78249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81349-397F-4186-9119-FED15353F8AA}" type="datetime1">
              <a:rPr kumimoji="1" lang="ja-JP" altLang="en-US" smtClean="0"/>
              <a:t>2017/10/26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F94C-45BD-44A6-A547-E48BE4B28AB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8458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4" y="4406901"/>
            <a:ext cx="7772400" cy="1362075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4" y="2906713"/>
            <a:ext cx="7772400" cy="1500187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81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163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2452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3270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4087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4905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5722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26540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5C4C4-D47E-4DDA-A5F4-04928ED5FCD8}" type="datetime1">
              <a:rPr kumimoji="1" lang="ja-JP" altLang="en-US" smtClean="0"/>
              <a:t>2017/10/26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F94C-45BD-44A6-A547-E48BE4B28AB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41777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AEDC-EB83-4F95-9C1C-0552FBA17C00}" type="datetime1">
              <a:rPr kumimoji="1" lang="ja-JP" altLang="en-US" smtClean="0"/>
              <a:t>2017/10/26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F94C-45BD-44A6-A547-E48BE4B28AB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46638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76" indent="0">
              <a:buNone/>
              <a:defRPr sz="1800" b="1"/>
            </a:lvl2pPr>
            <a:lvl3pPr marL="816351" indent="0">
              <a:buNone/>
              <a:defRPr sz="1600" b="1"/>
            </a:lvl3pPr>
            <a:lvl4pPr marL="1224527" indent="0">
              <a:buNone/>
              <a:defRPr sz="1400" b="1"/>
            </a:lvl4pPr>
            <a:lvl5pPr marL="1632703" indent="0">
              <a:buNone/>
              <a:defRPr sz="1400" b="1"/>
            </a:lvl5pPr>
            <a:lvl6pPr marL="2040878" indent="0">
              <a:buNone/>
              <a:defRPr sz="1400" b="1"/>
            </a:lvl6pPr>
            <a:lvl7pPr marL="2449054" indent="0">
              <a:buNone/>
              <a:defRPr sz="1400" b="1"/>
            </a:lvl7pPr>
            <a:lvl8pPr marL="2857229" indent="0">
              <a:buNone/>
              <a:defRPr sz="1400" b="1"/>
            </a:lvl8pPr>
            <a:lvl9pPr marL="3265405" indent="0">
              <a:buNone/>
              <a:defRPr sz="14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4"/>
            <a:ext cx="4041775" cy="63976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76" indent="0">
              <a:buNone/>
              <a:defRPr sz="1800" b="1"/>
            </a:lvl2pPr>
            <a:lvl3pPr marL="816351" indent="0">
              <a:buNone/>
              <a:defRPr sz="1600" b="1"/>
            </a:lvl3pPr>
            <a:lvl4pPr marL="1224527" indent="0">
              <a:buNone/>
              <a:defRPr sz="1400" b="1"/>
            </a:lvl4pPr>
            <a:lvl5pPr marL="1632703" indent="0">
              <a:buNone/>
              <a:defRPr sz="1400" b="1"/>
            </a:lvl5pPr>
            <a:lvl6pPr marL="2040878" indent="0">
              <a:buNone/>
              <a:defRPr sz="1400" b="1"/>
            </a:lvl6pPr>
            <a:lvl7pPr marL="2449054" indent="0">
              <a:buNone/>
              <a:defRPr sz="1400" b="1"/>
            </a:lvl7pPr>
            <a:lvl8pPr marL="2857229" indent="0">
              <a:buNone/>
              <a:defRPr sz="1400" b="1"/>
            </a:lvl8pPr>
            <a:lvl9pPr marL="3265405" indent="0">
              <a:buNone/>
              <a:defRPr sz="14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A10D8-694C-4CE9-90CD-8E558B4D1D10}" type="datetime1">
              <a:rPr kumimoji="1" lang="ja-JP" altLang="en-US" smtClean="0"/>
              <a:t>2017/10/26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F94C-45BD-44A6-A547-E48BE4B28AB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00915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89B17-0BE1-479A-A519-8E03D51885DB}" type="datetime1">
              <a:rPr kumimoji="1" lang="ja-JP" altLang="en-US" smtClean="0"/>
              <a:t>2017/10/26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F94C-45BD-44A6-A547-E48BE4B28AB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27436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B200A-1880-420A-B88E-495D0BD47BA8}" type="datetime1">
              <a:rPr kumimoji="1" lang="ja-JP" altLang="en-US" smtClean="0"/>
              <a:t>2017/10/26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F94C-45BD-44A6-A547-E48BE4B28AB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41836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49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300"/>
            </a:lvl1pPr>
            <a:lvl2pPr marL="408176" indent="0">
              <a:buNone/>
              <a:defRPr sz="1100"/>
            </a:lvl2pPr>
            <a:lvl3pPr marL="816351" indent="0">
              <a:buNone/>
              <a:defRPr sz="900"/>
            </a:lvl3pPr>
            <a:lvl4pPr marL="1224527" indent="0">
              <a:buNone/>
              <a:defRPr sz="800"/>
            </a:lvl4pPr>
            <a:lvl5pPr marL="1632703" indent="0">
              <a:buNone/>
              <a:defRPr sz="800"/>
            </a:lvl5pPr>
            <a:lvl6pPr marL="2040878" indent="0">
              <a:buNone/>
              <a:defRPr sz="800"/>
            </a:lvl6pPr>
            <a:lvl7pPr marL="2449054" indent="0">
              <a:buNone/>
              <a:defRPr sz="800"/>
            </a:lvl7pPr>
            <a:lvl8pPr marL="2857229" indent="0">
              <a:buNone/>
              <a:defRPr sz="800"/>
            </a:lvl8pPr>
            <a:lvl9pPr marL="3265405" indent="0">
              <a:buNone/>
              <a:defRPr sz="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1F9A6-1D10-43EE-94B2-77525C6DBB0A}" type="datetime1">
              <a:rPr kumimoji="1" lang="ja-JP" altLang="en-US" smtClean="0"/>
              <a:t>2017/10/26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F94C-45BD-44A6-A547-E48BE4B28AB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62550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900"/>
            </a:lvl1pPr>
            <a:lvl2pPr marL="408176" indent="0">
              <a:buNone/>
              <a:defRPr sz="2500"/>
            </a:lvl2pPr>
            <a:lvl3pPr marL="816351" indent="0">
              <a:buNone/>
              <a:defRPr sz="2100"/>
            </a:lvl3pPr>
            <a:lvl4pPr marL="1224527" indent="0">
              <a:buNone/>
              <a:defRPr sz="1800"/>
            </a:lvl4pPr>
            <a:lvl5pPr marL="1632703" indent="0">
              <a:buNone/>
              <a:defRPr sz="1800"/>
            </a:lvl5pPr>
            <a:lvl6pPr marL="2040878" indent="0">
              <a:buNone/>
              <a:defRPr sz="1800"/>
            </a:lvl6pPr>
            <a:lvl7pPr marL="2449054" indent="0">
              <a:buNone/>
              <a:defRPr sz="1800"/>
            </a:lvl7pPr>
            <a:lvl8pPr marL="2857229" indent="0">
              <a:buNone/>
              <a:defRPr sz="1800"/>
            </a:lvl8pPr>
            <a:lvl9pPr marL="3265405" indent="0">
              <a:buNone/>
              <a:defRPr sz="18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1"/>
          </a:xfrm>
        </p:spPr>
        <p:txBody>
          <a:bodyPr/>
          <a:lstStyle>
            <a:lvl1pPr marL="0" indent="0">
              <a:buNone/>
              <a:defRPr sz="1300"/>
            </a:lvl1pPr>
            <a:lvl2pPr marL="408176" indent="0">
              <a:buNone/>
              <a:defRPr sz="1100"/>
            </a:lvl2pPr>
            <a:lvl3pPr marL="816351" indent="0">
              <a:buNone/>
              <a:defRPr sz="900"/>
            </a:lvl3pPr>
            <a:lvl4pPr marL="1224527" indent="0">
              <a:buNone/>
              <a:defRPr sz="800"/>
            </a:lvl4pPr>
            <a:lvl5pPr marL="1632703" indent="0">
              <a:buNone/>
              <a:defRPr sz="800"/>
            </a:lvl5pPr>
            <a:lvl6pPr marL="2040878" indent="0">
              <a:buNone/>
              <a:defRPr sz="800"/>
            </a:lvl6pPr>
            <a:lvl7pPr marL="2449054" indent="0">
              <a:buNone/>
              <a:defRPr sz="800"/>
            </a:lvl7pPr>
            <a:lvl8pPr marL="2857229" indent="0">
              <a:buNone/>
              <a:defRPr sz="800"/>
            </a:lvl8pPr>
            <a:lvl9pPr marL="3265405" indent="0">
              <a:buNone/>
              <a:defRPr sz="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1B743-C317-4AA4-BEB9-F4CBFDBDD187}" type="datetime1">
              <a:rPr kumimoji="1" lang="ja-JP" altLang="en-US" smtClean="0"/>
              <a:t>2017/10/26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F94C-45BD-44A6-A547-E48BE4B28AB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43679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81635" tIns="40817" rIns="81635" bIns="40817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81635" tIns="40817" rIns="81635" bIns="40817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1" y="6356351"/>
            <a:ext cx="2133600" cy="365125"/>
          </a:xfrm>
          <a:prstGeom prst="rect">
            <a:avLst/>
          </a:prstGeom>
        </p:spPr>
        <p:txBody>
          <a:bodyPr vert="horz" lIns="81635" tIns="40817" rIns="81635" bIns="40817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8FB6B-767B-4B78-9ADA-5EE5523FE078}" type="datetime1">
              <a:rPr kumimoji="1" lang="ja-JP" altLang="en-US" smtClean="0"/>
              <a:t>2017/10/26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81635" tIns="40817" rIns="81635" bIns="40817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81635" tIns="40817" rIns="81635" bIns="40817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EF94C-45BD-44A6-A547-E48BE4B28AB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71922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sldNum="0" hdr="0" ftr="0" dt="0"/>
  <p:txStyles>
    <p:titleStyle>
      <a:lvl1pPr algn="ctr" defTabSz="816351" rtl="0" eaLnBrk="1" latinLnBrk="0" hangingPunct="1">
        <a:spcBef>
          <a:spcPct val="0"/>
        </a:spcBef>
        <a:buNone/>
        <a:defRPr kumimoji="1"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6132" indent="-306132" algn="l" defTabSz="81635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63285" indent="-255109" algn="l" defTabSz="81635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20439" indent="-204088" algn="l" defTabSz="81635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614" indent="-204088" algn="l" defTabSz="81635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36790" indent="-204088" algn="l" defTabSz="816351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4966" indent="-204088" algn="l" defTabSz="81635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3141" indent="-204088" algn="l" defTabSz="81635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61317" indent="-204088" algn="l" defTabSz="81635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69493" indent="-204088" algn="l" defTabSz="81635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16351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8176" algn="l" defTabSz="816351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6351" algn="l" defTabSz="816351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4527" algn="l" defTabSz="816351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2703" algn="l" defTabSz="816351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0878" algn="l" defTabSz="816351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9054" algn="l" defTabSz="816351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229" algn="l" defTabSz="816351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5405" algn="l" defTabSz="816351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936809" y="403065"/>
            <a:ext cx="2442170" cy="647304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244846" y="394010"/>
            <a:ext cx="2914380" cy="64730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9883" y="485797"/>
            <a:ext cx="3999410" cy="6364200"/>
          </a:xfrm>
          <a:prstGeom prst="rect">
            <a:avLst/>
          </a:prstGeom>
          <a:solidFill>
            <a:srgbClr val="F8FCD2"/>
          </a:solidFill>
          <a:ln>
            <a:solidFill>
              <a:schemeClr val="bg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-11861" y="858778"/>
            <a:ext cx="9144000" cy="553998"/>
            <a:chOff x="70361" y="737360"/>
            <a:chExt cx="9144000" cy="553998"/>
          </a:xfrm>
        </p:grpSpPr>
        <p:grpSp>
          <p:nvGrpSpPr>
            <p:cNvPr id="6" name="グループ化 5"/>
            <p:cNvGrpSpPr/>
            <p:nvPr/>
          </p:nvGrpSpPr>
          <p:grpSpPr>
            <a:xfrm>
              <a:off x="70361" y="737360"/>
              <a:ext cx="9144000" cy="553998"/>
              <a:chOff x="-56272" y="346429"/>
              <a:chExt cx="9144000" cy="553998"/>
            </a:xfrm>
          </p:grpSpPr>
          <p:cxnSp>
            <p:nvCxnSpPr>
              <p:cNvPr id="9" name="直線矢印コネクタ 8"/>
              <p:cNvCxnSpPr/>
              <p:nvPr/>
            </p:nvCxnSpPr>
            <p:spPr>
              <a:xfrm>
                <a:off x="-56272" y="623429"/>
                <a:ext cx="9144000" cy="20252"/>
              </a:xfrm>
              <a:prstGeom prst="straightConnector1">
                <a:avLst/>
              </a:prstGeom>
              <a:ln w="95250"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8" name="テキスト ボックス 7"/>
              <p:cNvSpPr txBox="1"/>
              <p:nvPr/>
            </p:nvSpPr>
            <p:spPr>
              <a:xfrm>
                <a:off x="4383573" y="346429"/>
                <a:ext cx="1093447" cy="55399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90000"/>
                  </a:schemeClr>
                </a:solidFill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altLang="ja-JP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2020</a:t>
                </a:r>
              </a:p>
              <a:p>
                <a:pPr algn="ctr"/>
                <a:r>
                  <a:rPr lang="ja-JP" altLang="en-US" sz="14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（大会中）</a:t>
                </a:r>
                <a:endParaRPr lang="en-US" altLang="ja-JP" sz="14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sp>
          <p:nvSpPr>
            <p:cNvPr id="11" name="テキスト ボックス 10"/>
            <p:cNvSpPr txBox="1"/>
            <p:nvPr/>
          </p:nvSpPr>
          <p:spPr>
            <a:xfrm>
              <a:off x="7102494" y="737360"/>
              <a:ext cx="1512168" cy="55399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90000"/>
                </a:schemeClr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ja-JP" dirty="0" smtClean="0"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2020</a:t>
              </a:r>
              <a:r>
                <a:rPr lang="ja-JP" altLang="en-US" dirty="0" smtClean="0"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～</a:t>
              </a:r>
              <a:endParaRPr lang="en-US" altLang="ja-JP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endParaRPr>
            </a:p>
            <a:p>
              <a:pPr algn="ctr"/>
              <a:r>
                <a:rPr lang="ja-JP" altLang="en-US" sz="14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（大会直後～）</a:t>
              </a:r>
              <a:endPara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" y="-27384"/>
            <a:ext cx="9144000" cy="72008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txBody>
          <a:bodyPr vert="horz" wrap="square" lIns="81635" tIns="40817" rIns="81635" bIns="40817" numCol="1" anchor="ctr" anchorCtr="0" compatLnSpc="1">
            <a:prstTxWarp prst="textNoShape">
              <a:avLst/>
            </a:prstTxWarp>
            <a:noAutofit/>
          </a:bodyPr>
          <a:lstStyle/>
          <a:p>
            <a:pPr fontAlgn="base" hangingPunct="0"/>
            <a:r>
              <a:rPr lang="ja-JP" altLang="en-US" sz="2800" b="1" dirty="0" smtClean="0">
                <a:solidFill>
                  <a:schemeClr val="bg1"/>
                </a:solidFill>
                <a:latin typeface="+mj-ea"/>
                <a:ea typeface="+mj-ea"/>
                <a:cs typeface="Meiryo UI" panose="020B0604030504040204" pitchFamily="50" charset="-128"/>
              </a:rPr>
              <a:t>　</a:t>
            </a:r>
            <a:r>
              <a:rPr lang="ja-JP" altLang="en-US" sz="2800" b="1" dirty="0">
                <a:solidFill>
                  <a:schemeClr val="bg1"/>
                </a:solidFill>
                <a:latin typeface="+mj-ea"/>
                <a:ea typeface="+mj-ea"/>
                <a:cs typeface="Meiryo UI" panose="020B0604030504040204" pitchFamily="50" charset="-128"/>
              </a:rPr>
              <a:t>登別</a:t>
            </a:r>
            <a:r>
              <a:rPr lang="ja-JP" altLang="en-US" sz="2800" b="1" dirty="0" smtClean="0">
                <a:solidFill>
                  <a:schemeClr val="bg1"/>
                </a:solidFill>
                <a:latin typeface="+mj-ea"/>
                <a:ea typeface="+mj-ea"/>
                <a:cs typeface="Meiryo UI" panose="020B0604030504040204" pitchFamily="50" charset="-128"/>
              </a:rPr>
              <a:t>市交流計画の概要</a:t>
            </a:r>
            <a:endParaRPr lang="en-US" altLang="ja-JP" sz="2800" b="1" dirty="0">
              <a:solidFill>
                <a:schemeClr val="bg1"/>
              </a:solidFill>
              <a:latin typeface="+mj-ea"/>
              <a:ea typeface="+mj-ea"/>
              <a:cs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990829" y="858778"/>
            <a:ext cx="1708963" cy="55399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ja-JP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2016</a:t>
            </a:r>
            <a:r>
              <a:rPr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～</a:t>
            </a:r>
            <a:endParaRPr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algn="ctr"/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（大会開催まで）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105650"/>
              </p:ext>
            </p:extLst>
          </p:nvPr>
        </p:nvGraphicFramePr>
        <p:xfrm>
          <a:off x="4732708" y="70430"/>
          <a:ext cx="4260333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35831"/>
                <a:gridCol w="2724502"/>
              </a:tblGrid>
              <a:tr h="210699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団体名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　北海道　登別市</a:t>
                      </a:r>
                      <a:endParaRPr kumimoji="1" lang="ja-JP" altLang="en-US" sz="120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210699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相手国・地域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　デンマーク王国</a:t>
                      </a:r>
                      <a:endParaRPr kumimoji="1" lang="ja-JP" altLang="en-US" sz="120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" name="テキスト ボックス 2"/>
          <p:cNvSpPr txBox="1">
            <a:spLocks noChangeArrowheads="1"/>
          </p:cNvSpPr>
          <p:nvPr/>
        </p:nvSpPr>
        <p:spPr bwMode="auto">
          <a:xfrm>
            <a:off x="179512" y="1644896"/>
            <a:ext cx="3636647" cy="234501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400" kern="100" dirty="0" smtClean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市民</a:t>
            </a: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への</a:t>
            </a:r>
            <a:r>
              <a:rPr lang="ja-JP" sz="1400" kern="100" dirty="0" smtClean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周知</a:t>
            </a:r>
            <a:endParaRPr lang="en-US" altLang="ja-JP" sz="1400" kern="100" dirty="0" smtClean="0">
              <a:effectLst/>
              <a:latin typeface="Tw Cen MT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400" kern="100" dirty="0" smtClean="0"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・デンマーク王国大使に</a:t>
            </a:r>
            <a:endParaRPr lang="en-US" altLang="ja-JP" sz="1400" kern="100" dirty="0" smtClean="0">
              <a:latin typeface="Tw Cen MT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400" kern="100" dirty="0"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よる講演会や市民との</a:t>
            </a:r>
            <a:endParaRPr lang="en-US" altLang="ja-JP" sz="1400" kern="100" dirty="0" smtClean="0">
              <a:latin typeface="Tw Cen MT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400" kern="100" dirty="0"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交流会の開催</a:t>
            </a:r>
            <a:endParaRPr lang="ja-JP" sz="1400" kern="100" dirty="0">
              <a:effectLst/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・国際理解講座</a:t>
            </a:r>
            <a:endParaRPr lang="ja-JP" sz="1400" kern="100" dirty="0">
              <a:effectLst/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・小中学校での出前授業（文化紹介）</a:t>
            </a:r>
            <a:endParaRPr lang="ja-JP" sz="1400" kern="100" dirty="0">
              <a:effectLst/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・応援ＳＮＳの</a:t>
            </a:r>
            <a:r>
              <a:rPr lang="ja-JP" sz="1400" kern="100" dirty="0" smtClean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立ち上げ</a:t>
            </a:r>
            <a:endParaRPr lang="en-US" altLang="ja-JP" sz="1400" kern="100" dirty="0" smtClean="0">
              <a:effectLst/>
              <a:latin typeface="Tw Cen MT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400" kern="100" dirty="0" smtClean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・</a:t>
            </a: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公共施設等への</a:t>
            </a:r>
            <a:r>
              <a:rPr lang="ja-JP" sz="1400" kern="100" dirty="0" smtClean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デンマーク</a:t>
            </a:r>
            <a:r>
              <a:rPr lang="ja-JP" altLang="en-US" sz="1400" kern="100" dirty="0" smtClean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王国</a:t>
            </a:r>
            <a:r>
              <a:rPr lang="ja-JP" sz="1400" kern="100" dirty="0" smtClean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ＰＲコー</a:t>
            </a:r>
            <a:endParaRPr lang="en-US" altLang="ja-JP" sz="1400" kern="100" dirty="0" smtClean="0">
              <a:effectLst/>
              <a:latin typeface="Tw Cen MT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400" kern="100" dirty="0"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sz="1400" kern="100" dirty="0" smtClean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ナー</a:t>
            </a: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の設置</a:t>
            </a:r>
            <a:endParaRPr lang="ja-JP" sz="1400" kern="100" dirty="0">
              <a:effectLst/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【市民の応援機運を高める】</a:t>
            </a:r>
            <a:endParaRPr lang="ja-JP" sz="1400" kern="100" dirty="0">
              <a:effectLst/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6" name="テキスト ボックス 2"/>
          <p:cNvSpPr txBox="1">
            <a:spLocks noChangeArrowheads="1"/>
          </p:cNvSpPr>
          <p:nvPr/>
        </p:nvSpPr>
        <p:spPr bwMode="auto">
          <a:xfrm>
            <a:off x="4074606" y="1654422"/>
            <a:ext cx="2114550" cy="233201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相手国の応援・交流</a:t>
            </a:r>
            <a:endParaRPr lang="ja-JP" sz="1400" kern="100" dirty="0">
              <a:effectLst/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89535" indent="-89535" algn="just">
              <a:spcAft>
                <a:spcPts val="0"/>
              </a:spcAft>
            </a:pP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・相手国</a:t>
            </a:r>
            <a:r>
              <a:rPr lang="ja-JP" sz="1400" kern="100" dirty="0" smtClean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関係者と</a:t>
            </a: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の</a:t>
            </a:r>
            <a:r>
              <a:rPr lang="ja-JP" sz="1400" kern="100" dirty="0" smtClean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交</a:t>
            </a:r>
            <a:endParaRPr lang="en-US" altLang="ja-JP" sz="1400" kern="100" dirty="0" smtClean="0">
              <a:effectLst/>
              <a:latin typeface="Tw Cen MT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89535" indent="-89535" algn="just">
              <a:spcAft>
                <a:spcPts val="0"/>
              </a:spcAft>
            </a:pPr>
            <a:r>
              <a:rPr lang="ja-JP" altLang="en-US" sz="1400" kern="100" dirty="0"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sz="1400" kern="100" dirty="0" smtClean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流会</a:t>
            </a: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の開催</a:t>
            </a:r>
            <a:endParaRPr lang="ja-JP" sz="1400" kern="100" dirty="0">
              <a:effectLst/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400" kern="100" dirty="0" smtClean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・</a:t>
            </a: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応援団の派遣</a:t>
            </a:r>
            <a:endParaRPr lang="ja-JP" sz="1400" kern="100" dirty="0">
              <a:effectLst/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・</a:t>
            </a:r>
            <a:r>
              <a:rPr lang="ja-JP" sz="1400" kern="100" dirty="0" smtClean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パブリックビュ</a:t>
            </a:r>
            <a:endParaRPr lang="en-US" altLang="ja-JP" sz="1400" kern="100" dirty="0" smtClean="0">
              <a:effectLst/>
              <a:latin typeface="Tw Cen MT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400" kern="100" dirty="0"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sz="1400" kern="100" dirty="0" err="1" smtClean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ー</a:t>
            </a:r>
            <a:r>
              <a:rPr lang="ja-JP" sz="1400" kern="100" dirty="0" smtClean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イングに</a:t>
            </a: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よる</a:t>
            </a:r>
            <a:r>
              <a:rPr lang="ja-JP" sz="1400" kern="100" dirty="0" smtClean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応援</a:t>
            </a:r>
            <a:endParaRPr lang="en-US" altLang="ja-JP" sz="1400" kern="100" dirty="0" smtClean="0">
              <a:effectLst/>
              <a:latin typeface="Tw Cen MT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1400" kern="100" dirty="0" smtClean="0"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・</a:t>
            </a:r>
            <a:r>
              <a:rPr lang="ja-JP" altLang="en-US" sz="1400" kern="100" dirty="0" smtClean="0"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子どもたちによる</a:t>
            </a:r>
            <a:r>
              <a:rPr lang="ja-JP" altLang="ja-JP" sz="1400" kern="100" dirty="0" smtClean="0"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応</a:t>
            </a:r>
            <a:endParaRPr lang="en-US" altLang="ja-JP" sz="1400" kern="100" dirty="0" smtClean="0">
              <a:latin typeface="Tw Cen MT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400" kern="100" dirty="0"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ja-JP" sz="1400" kern="100" dirty="0" smtClean="0"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援</a:t>
            </a:r>
            <a:r>
              <a:rPr lang="ja-JP" altLang="ja-JP" sz="1400" kern="100" dirty="0"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メッセージの作成</a:t>
            </a:r>
            <a:endParaRPr lang="ja-JP" altLang="ja-JP" sz="1400" kern="100" dirty="0"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ja-JP" sz="1400" kern="100" dirty="0">
              <a:effectLst/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【応援への市民参加】</a:t>
            </a:r>
            <a:endParaRPr lang="ja-JP" sz="1400" kern="100" dirty="0">
              <a:effectLst/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7" name="テキスト ボックス 2"/>
          <p:cNvSpPr txBox="1">
            <a:spLocks noChangeArrowheads="1"/>
          </p:cNvSpPr>
          <p:nvPr/>
        </p:nvSpPr>
        <p:spPr bwMode="auto">
          <a:xfrm>
            <a:off x="6410533" y="1654421"/>
            <a:ext cx="1473835" cy="335096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競技終了後</a:t>
            </a:r>
            <a:endParaRPr lang="ja-JP" sz="1400" kern="100" dirty="0">
              <a:effectLst/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オリンピアン・</a:t>
            </a:r>
            <a:endParaRPr lang="ja-JP" sz="1400" kern="100" dirty="0">
              <a:effectLst/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パラリンピアン</a:t>
            </a:r>
            <a:endParaRPr lang="ja-JP" sz="1400" kern="100" dirty="0">
              <a:effectLst/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との交流</a:t>
            </a:r>
            <a:endParaRPr lang="ja-JP" sz="1400" kern="100" dirty="0">
              <a:effectLst/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400" kern="100" dirty="0" smtClean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・報告会</a:t>
            </a:r>
            <a:endParaRPr lang="ja-JP" sz="1400" kern="100" dirty="0" smtClean="0">
              <a:effectLst/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400" kern="100" dirty="0" smtClean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・</a:t>
            </a: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スポーツ交流</a:t>
            </a:r>
            <a:endParaRPr lang="ja-JP" sz="1400" kern="100" dirty="0">
              <a:effectLst/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400" kern="100" dirty="0" smtClean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【</a:t>
            </a: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選手と市民の交流】</a:t>
            </a:r>
            <a:endParaRPr lang="ja-JP" sz="1400" kern="100" dirty="0">
              <a:effectLst/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※交渉によっては</a:t>
            </a:r>
            <a:r>
              <a:rPr lang="en-US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2018</a:t>
            </a: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から実施の可能性あり</a:t>
            </a:r>
            <a:endParaRPr lang="ja-JP" sz="1400" kern="100" dirty="0">
              <a:effectLst/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8" name="テキスト ボックス 2"/>
          <p:cNvSpPr txBox="1">
            <a:spLocks noChangeArrowheads="1"/>
          </p:cNvSpPr>
          <p:nvPr/>
        </p:nvSpPr>
        <p:spPr bwMode="auto">
          <a:xfrm>
            <a:off x="7967181" y="1654421"/>
            <a:ext cx="386080" cy="33587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eaVert" wrap="square" lIns="91440" tIns="45720" rIns="91440" bIns="45720" anchor="ctr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選手によるスポーツ指導等</a:t>
            </a:r>
            <a:endParaRPr lang="ja-JP" sz="1400" kern="100" dirty="0">
              <a:effectLst/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0" name="右矢印 19"/>
          <p:cNvSpPr/>
          <p:nvPr/>
        </p:nvSpPr>
        <p:spPr>
          <a:xfrm>
            <a:off x="179045" y="5132585"/>
            <a:ext cx="8861921" cy="1606287"/>
          </a:xfrm>
          <a:prstGeom prst="rightArrow">
            <a:avLst>
              <a:gd name="adj1" fmla="val 57061"/>
              <a:gd name="adj2" fmla="val 54931"/>
            </a:avLst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1" name="テキスト ボックス 2"/>
          <p:cNvSpPr txBox="1">
            <a:spLocks noChangeArrowheads="1"/>
          </p:cNvSpPr>
          <p:nvPr/>
        </p:nvSpPr>
        <p:spPr bwMode="auto">
          <a:xfrm>
            <a:off x="282804" y="5572560"/>
            <a:ext cx="7114147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登別市～ファボー・ミッドフュン市（デンマーク）友好都市交流事業</a:t>
            </a:r>
            <a:endParaRPr lang="ja-JP" sz="1400" kern="100" dirty="0">
              <a:effectLst/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（中学生派遣交流事業や</a:t>
            </a:r>
            <a:r>
              <a:rPr lang="ja-JP" sz="1400" kern="100" dirty="0" smtClean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デンマーク</a:t>
            </a:r>
            <a:r>
              <a:rPr lang="ja-JP" altLang="en-US" sz="1400" kern="100" dirty="0" smtClean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青年</a:t>
            </a:r>
            <a:r>
              <a:rPr lang="ja-JP" sz="1400" kern="100" dirty="0" smtClean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受入</a:t>
            </a: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事業をはじめ交流事業の拡大を目指す）</a:t>
            </a:r>
            <a:endParaRPr lang="ja-JP" sz="1400" kern="100" dirty="0">
              <a:effectLst/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【ファボー・ミッドフュン市との相互交流がホストタウン事業の基盤】</a:t>
            </a:r>
            <a:endParaRPr lang="ja-JP" sz="1400" kern="100" dirty="0">
              <a:effectLst/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23" name="図 22" descr="C:\Users\yamamoto4375\Desktop\東京オリンピックホストタウン\イラスト\Denmark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509" y="1912437"/>
            <a:ext cx="601345" cy="409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図 23" descr="C:\Users\yamamoto4375\Desktop\東京オリンピックホストタウン\イラスト\teacher_english_woman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8139" y="1844824"/>
            <a:ext cx="659130" cy="86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図 24" descr="C:\Users\yamamoto4375\Desktop\東京オリンピックホストタウン\イラスト\sports_ouen_soccer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3115" y="2195205"/>
            <a:ext cx="677545" cy="51371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図 27" descr="C:\Users\yamamoto4375\Desktop\東京オリンピックホストタウン\イラスト\hyousyou_sports_man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1647" y="4038363"/>
            <a:ext cx="971550" cy="97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図 28" descr="C:\Users\yamamoto4375\Desktop\東京オリンピックホストタウン\イラスト\paralympic_runner.pn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8401" y="2278211"/>
            <a:ext cx="465554" cy="529321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図 30" descr="C:\Users\yamamoto4375\Desktop\東京オリンピックホストタウン\イラスト\world_children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0072" y="5503777"/>
            <a:ext cx="910294" cy="87755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正方形/長方形 6"/>
          <p:cNvSpPr/>
          <p:nvPr/>
        </p:nvSpPr>
        <p:spPr>
          <a:xfrm>
            <a:off x="179046" y="4212314"/>
            <a:ext cx="6050024" cy="792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sp>
        <p:nvSpPr>
          <p:cNvPr id="32" name="右矢印 31"/>
          <p:cNvSpPr/>
          <p:nvPr/>
        </p:nvSpPr>
        <p:spPr>
          <a:xfrm>
            <a:off x="8508836" y="1740147"/>
            <a:ext cx="532130" cy="272185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9" name="テキスト ボックス 2"/>
          <p:cNvSpPr txBox="1">
            <a:spLocks noChangeArrowheads="1"/>
          </p:cNvSpPr>
          <p:nvPr/>
        </p:nvSpPr>
        <p:spPr bwMode="auto">
          <a:xfrm>
            <a:off x="8532440" y="2550450"/>
            <a:ext cx="386080" cy="1099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eaVert" wrap="square" lIns="91440" tIns="45720" rIns="91440" bIns="45720" anchor="ctr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交流の継続</a:t>
            </a:r>
            <a:endParaRPr lang="ja-JP" sz="1400" kern="100" dirty="0">
              <a:effectLst/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5" name="テキスト ボックス 2"/>
          <p:cNvSpPr txBox="1">
            <a:spLocks noChangeArrowheads="1"/>
          </p:cNvSpPr>
          <p:nvPr/>
        </p:nvSpPr>
        <p:spPr bwMode="auto">
          <a:xfrm>
            <a:off x="179045" y="4344031"/>
            <a:ext cx="60101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400" kern="100" dirty="0" smtClean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sz="1400" kern="100" dirty="0" smtClean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オリンピアン</a:t>
            </a: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・パラリンピアンとの交流</a:t>
            </a:r>
            <a:endParaRPr lang="ja-JP" sz="1400" kern="100" dirty="0">
              <a:effectLst/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altLang="en-US" sz="1400" kern="100" dirty="0" smtClean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sz="1400" kern="100" dirty="0" smtClean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・</a:t>
            </a:r>
            <a:r>
              <a:rPr lang="ja-JP" sz="1400" kern="100" dirty="0">
                <a:effectLst/>
                <a:latin typeface="Tw Cen MT"/>
                <a:ea typeface="ＭＳ ゴシック" panose="020B0609070205080204" pitchFamily="49" charset="-128"/>
                <a:cs typeface="Times New Roman" panose="02020603050405020304" pitchFamily="18" charset="0"/>
              </a:rPr>
              <a:t>日本人選手による講演、競技体験【スポーツ教育】</a:t>
            </a:r>
            <a:endParaRPr lang="ja-JP" sz="1400" kern="100" dirty="0">
              <a:effectLst/>
              <a:latin typeface="Tw Cen MT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27" name="図 26" descr="C:\Users\yamamoto4375\Desktop\東京オリンピックホストタウン\イラスト\seminor_woman.pn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449" y="4139446"/>
            <a:ext cx="867233" cy="846233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図 29" descr="C:\Users\yamamoto4375\Desktop\東京オリンピックホストタウン\イラスト\olympic_seika_runner.png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1884" y="4251772"/>
            <a:ext cx="533400" cy="6877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708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Mod val="20000"/>
            <a:lumOff val="80000"/>
          </a:schemeClr>
        </a:solidFill>
        <a:ln>
          <a:solidFill>
            <a:schemeClr val="accent1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33164</TotalTime>
  <Words>132</Words>
  <Application>Microsoft Office PowerPoint</Application>
  <PresentationFormat>画面に合わせる (4:3)</PresentationFormat>
  <Paragraphs>46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4" baseType="lpstr">
      <vt:lpstr>HGPｺﾞｼｯｸE</vt:lpstr>
      <vt:lpstr>HGSｺﾞｼｯｸE</vt:lpstr>
      <vt:lpstr>HGｺﾞｼｯｸE</vt:lpstr>
      <vt:lpstr>HG創英角ｺﾞｼｯｸUB</vt:lpstr>
      <vt:lpstr>Meiryo UI</vt:lpstr>
      <vt:lpstr>ＭＳ Ｐゴシック</vt:lpstr>
      <vt:lpstr>ＭＳ ゴシック</vt:lpstr>
      <vt:lpstr>Tw Cen MT</vt:lpstr>
      <vt:lpstr>メイリオ</vt:lpstr>
      <vt:lpstr>Arial</vt:lpstr>
      <vt:lpstr>Calibri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渋谷 雄輝（オリパラ室）</dc:creator>
  <cp:lastModifiedBy>山本　賢二</cp:lastModifiedBy>
  <cp:revision>625</cp:revision>
  <cp:lastPrinted>2015-08-13T07:46:45Z</cp:lastPrinted>
  <dcterms:created xsi:type="dcterms:W3CDTF">2013-11-12T08:55:12Z</dcterms:created>
  <dcterms:modified xsi:type="dcterms:W3CDTF">2017-10-26T04:36:25Z</dcterms:modified>
</cp:coreProperties>
</file>