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507" r:id="rId2"/>
  </p:sldIdLst>
  <p:sldSz cx="9144000" cy="6858000" type="screen4x3"/>
  <p:notesSz cx="6735763" cy="9866313"/>
  <p:defaultTextStyle>
    <a:defPPr>
      <a:defRPr lang="ja-JP"/>
    </a:defPPr>
    <a:lvl1pPr marL="0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1pPr>
    <a:lvl2pPr marL="408176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2pPr>
    <a:lvl3pPr marL="816351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3pPr>
    <a:lvl4pPr marL="1224527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4pPr>
    <a:lvl5pPr marL="1632703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5pPr>
    <a:lvl6pPr marL="2040878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6pPr>
    <a:lvl7pPr marL="2449054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7pPr>
    <a:lvl8pPr marL="2857229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8pPr>
    <a:lvl9pPr marL="3265405" algn="l" defTabSz="816351" rtl="0" eaLnBrk="1" latinLnBrk="0" hangingPunct="1">
      <a:defRPr kumimoji="1"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92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99FF"/>
    <a:srgbClr val="F8FCD2"/>
    <a:srgbClr val="FFFF99"/>
    <a:srgbClr val="FFCCFF"/>
    <a:srgbClr val="FFCC00"/>
    <a:srgbClr val="FFCC66"/>
    <a:srgbClr val="5F5F5F"/>
    <a:srgbClr val="808080"/>
    <a:srgbClr val="66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507" autoAdjust="0"/>
    <p:restoredTop sz="92997" autoAdjust="0"/>
  </p:normalViewPr>
  <p:slideViewPr>
    <p:cSldViewPr showGuides="1">
      <p:cViewPr varScale="1">
        <p:scale>
          <a:sx n="65" d="100"/>
          <a:sy n="65" d="100"/>
        </p:scale>
        <p:origin x="420" y="72"/>
      </p:cViewPr>
      <p:guideLst>
        <p:guide orient="horz" pos="2160"/>
        <p:guide pos="2925"/>
      </p:guideLst>
    </p:cSldViewPr>
  </p:slideViewPr>
  <p:outlineViewPr>
    <p:cViewPr>
      <p:scale>
        <a:sx n="33" d="100"/>
        <a:sy n="33" d="100"/>
      </p:scale>
      <p:origin x="73" y="1083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573" y="0"/>
            <a:ext cx="2918621" cy="493237"/>
          </a:xfrm>
          <a:prstGeom prst="rect">
            <a:avLst/>
          </a:prstGeom>
        </p:spPr>
        <p:txBody>
          <a:bodyPr vert="horz" lIns="90638" tIns="45318" rIns="90638" bIns="45318" rtlCol="0"/>
          <a:lstStyle>
            <a:lvl1pPr algn="r">
              <a:defRPr sz="1200"/>
            </a:lvl1pPr>
          </a:lstStyle>
          <a:p>
            <a:fld id="{AE96DAEB-075C-49ED-BDFB-0A50024C5FA8}" type="datetimeFigureOut">
              <a:rPr kumimoji="1" lang="ja-JP" altLang="en-US" smtClean="0"/>
              <a:t>2017/10/26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2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573" y="9371502"/>
            <a:ext cx="2918621" cy="493236"/>
          </a:xfrm>
          <a:prstGeom prst="rect">
            <a:avLst/>
          </a:prstGeom>
        </p:spPr>
        <p:txBody>
          <a:bodyPr vert="horz" lIns="90638" tIns="45318" rIns="90638" bIns="45318" rtlCol="0" anchor="b"/>
          <a:lstStyle>
            <a:lvl1pPr algn="r">
              <a:defRPr sz="1200"/>
            </a:lvl1pPr>
          </a:lstStyle>
          <a:p>
            <a:fld id="{A4DFCC5E-F22F-4FD2-BA1E-44394A1FE84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9694926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2918621" cy="493237"/>
          </a:xfrm>
          <a:prstGeom prst="rect">
            <a:avLst/>
          </a:prstGeom>
        </p:spPr>
        <p:txBody>
          <a:bodyPr vert="horz" lIns="90632" tIns="45314" rIns="90632" bIns="45314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574" y="0"/>
            <a:ext cx="2918621" cy="493237"/>
          </a:xfrm>
          <a:prstGeom prst="rect">
            <a:avLst/>
          </a:prstGeom>
        </p:spPr>
        <p:txBody>
          <a:bodyPr vert="horz" lIns="90632" tIns="45314" rIns="90632" bIns="45314" rtlCol="0"/>
          <a:lstStyle>
            <a:lvl1pPr algn="r">
              <a:defRPr sz="1200"/>
            </a:lvl1pPr>
          </a:lstStyle>
          <a:p>
            <a:fld id="{3A8C5EC3-8E36-44D3-A343-328C9493564F}" type="datetimeFigureOut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03288" y="741363"/>
            <a:ext cx="4929187" cy="36972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632" tIns="45314" rIns="90632" bIns="45314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891" y="4686538"/>
            <a:ext cx="5387982" cy="4439132"/>
          </a:xfrm>
          <a:prstGeom prst="rect">
            <a:avLst/>
          </a:prstGeom>
        </p:spPr>
        <p:txBody>
          <a:bodyPr vert="horz" lIns="90632" tIns="45314" rIns="90632" bIns="45314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3" y="9371503"/>
            <a:ext cx="2918621" cy="493236"/>
          </a:xfrm>
          <a:prstGeom prst="rect">
            <a:avLst/>
          </a:prstGeom>
        </p:spPr>
        <p:txBody>
          <a:bodyPr vert="horz" lIns="90632" tIns="45314" rIns="90632" bIns="45314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574" y="9371503"/>
            <a:ext cx="2918621" cy="493236"/>
          </a:xfrm>
          <a:prstGeom prst="rect">
            <a:avLst/>
          </a:prstGeom>
        </p:spPr>
        <p:txBody>
          <a:bodyPr vert="horz" lIns="90632" tIns="45314" rIns="90632" bIns="45314" rtlCol="0" anchor="b"/>
          <a:lstStyle>
            <a:lvl1pPr algn="r">
              <a:defRPr sz="1200"/>
            </a:lvl1pPr>
          </a:lstStyle>
          <a:p>
            <a:fld id="{B7B019CB-622B-414A-A488-D865B42F27A8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174688032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1pPr>
    <a:lvl2pPr marL="408176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2pPr>
    <a:lvl3pPr marL="816351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3pPr>
    <a:lvl4pPr marL="1224527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4pPr>
    <a:lvl5pPr marL="1632703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5pPr>
    <a:lvl6pPr marL="2040878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6pPr>
    <a:lvl7pPr marL="2449054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7pPr>
    <a:lvl8pPr marL="2857229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8pPr>
    <a:lvl9pPr marL="3265405" algn="l" defTabSz="816351" rtl="0" eaLnBrk="1" latinLnBrk="0" hangingPunct="1">
      <a:defRPr kumimoji="1"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1" y="2130426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7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3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52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7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87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90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72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4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EB35D-1880-463E-9987-EB9BDB490AE5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527810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55D82D-3DD2-46A5-A039-DFF42EB80C51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897650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22B671-25A7-47E6-9137-4D32C17ED4EB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85323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>
          <a:xfrm>
            <a:off x="8437439" y="6462010"/>
            <a:ext cx="658416" cy="365125"/>
          </a:xfrm>
          <a:ln>
            <a:noFill/>
          </a:ln>
        </p:spPr>
        <p:txBody>
          <a:bodyPr/>
          <a:lstStyle>
            <a:lvl1pPr algn="r">
              <a:defRPr sz="1200">
                <a:solidFill>
                  <a:schemeClr val="tx1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defRPr>
            </a:lvl1pPr>
          </a:lstStyle>
          <a:p>
            <a:fld id="{B92EF94C-45BD-44A6-A547-E48BE4B28AB4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4782499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81349-397F-4186-9119-FED15353F8AA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84586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4" y="4406901"/>
            <a:ext cx="7772400" cy="1362075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4" y="2906713"/>
            <a:ext cx="7772400" cy="1500187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7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35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3pPr>
            <a:lvl4pPr marL="122452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327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04087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449054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857229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26540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5C4C4-D47E-4DDA-A5F4-04928ED5FCD8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417777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52596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6AEDC-EB83-4F95-9C1C-0552FBA17C00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466388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4"/>
            <a:ext cx="4040188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6" indent="0">
              <a:buNone/>
              <a:defRPr sz="1800" b="1"/>
            </a:lvl2pPr>
            <a:lvl3pPr marL="816351" indent="0">
              <a:buNone/>
              <a:defRPr sz="1600" b="1"/>
            </a:lvl3pPr>
            <a:lvl4pPr marL="1224527" indent="0">
              <a:buNone/>
              <a:defRPr sz="1400" b="1"/>
            </a:lvl4pPr>
            <a:lvl5pPr marL="1632703" indent="0">
              <a:buNone/>
              <a:defRPr sz="1400" b="1"/>
            </a:lvl5pPr>
            <a:lvl6pPr marL="2040878" indent="0">
              <a:buNone/>
              <a:defRPr sz="1400" b="1"/>
            </a:lvl6pPr>
            <a:lvl7pPr marL="2449054" indent="0">
              <a:buNone/>
              <a:defRPr sz="1400" b="1"/>
            </a:lvl7pPr>
            <a:lvl8pPr marL="2857229" indent="0">
              <a:buNone/>
              <a:defRPr sz="1400" b="1"/>
            </a:lvl8pPr>
            <a:lvl9pPr marL="3265405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7" y="1535114"/>
            <a:ext cx="4041775" cy="639761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76" indent="0">
              <a:buNone/>
              <a:defRPr sz="1800" b="1"/>
            </a:lvl2pPr>
            <a:lvl3pPr marL="816351" indent="0">
              <a:buNone/>
              <a:defRPr sz="1600" b="1"/>
            </a:lvl3pPr>
            <a:lvl4pPr marL="1224527" indent="0">
              <a:buNone/>
              <a:defRPr sz="1400" b="1"/>
            </a:lvl4pPr>
            <a:lvl5pPr marL="1632703" indent="0">
              <a:buNone/>
              <a:defRPr sz="1400" b="1"/>
            </a:lvl5pPr>
            <a:lvl6pPr marL="2040878" indent="0">
              <a:buNone/>
              <a:defRPr sz="1400" b="1"/>
            </a:lvl6pPr>
            <a:lvl7pPr marL="2449054" indent="0">
              <a:buNone/>
              <a:defRPr sz="1400" b="1"/>
            </a:lvl7pPr>
            <a:lvl8pPr marL="2857229" indent="0">
              <a:buNone/>
              <a:defRPr sz="1400" b="1"/>
            </a:lvl8pPr>
            <a:lvl9pPr marL="3265405" indent="0">
              <a:buNone/>
              <a:defRPr sz="14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3A10D8-694C-4CE9-90CD-8E558B4D1D10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00915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089B17-0BE1-479A-A519-8E03D51885DB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527436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AB200A-1880-420A-B88E-495D0BD47BA8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941836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2" y="273050"/>
            <a:ext cx="3008313" cy="116204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300"/>
            </a:lvl1pPr>
            <a:lvl2pPr marL="408176" indent="0">
              <a:buNone/>
              <a:defRPr sz="1100"/>
            </a:lvl2pPr>
            <a:lvl3pPr marL="816351" indent="0">
              <a:buNone/>
              <a:defRPr sz="900"/>
            </a:lvl3pPr>
            <a:lvl4pPr marL="1224527" indent="0">
              <a:buNone/>
              <a:defRPr sz="800"/>
            </a:lvl4pPr>
            <a:lvl5pPr marL="1632703" indent="0">
              <a:buNone/>
              <a:defRPr sz="800"/>
            </a:lvl5pPr>
            <a:lvl6pPr marL="2040878" indent="0">
              <a:buNone/>
              <a:defRPr sz="800"/>
            </a:lvl6pPr>
            <a:lvl7pPr marL="2449054" indent="0">
              <a:buNone/>
              <a:defRPr sz="800"/>
            </a:lvl7pPr>
            <a:lvl8pPr marL="2857229" indent="0">
              <a:buNone/>
              <a:defRPr sz="800"/>
            </a:lvl8pPr>
            <a:lvl9pPr marL="3265405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1F9A6-1D10-43EE-94B2-77525C6DBB0A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625507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900"/>
            </a:lvl1pPr>
            <a:lvl2pPr marL="408176" indent="0">
              <a:buNone/>
              <a:defRPr sz="2500"/>
            </a:lvl2pPr>
            <a:lvl3pPr marL="816351" indent="0">
              <a:buNone/>
              <a:defRPr sz="2100"/>
            </a:lvl3pPr>
            <a:lvl4pPr marL="1224527" indent="0">
              <a:buNone/>
              <a:defRPr sz="1800"/>
            </a:lvl4pPr>
            <a:lvl5pPr marL="1632703" indent="0">
              <a:buNone/>
              <a:defRPr sz="1800"/>
            </a:lvl5pPr>
            <a:lvl6pPr marL="2040878" indent="0">
              <a:buNone/>
              <a:defRPr sz="1800"/>
            </a:lvl6pPr>
            <a:lvl7pPr marL="2449054" indent="0">
              <a:buNone/>
              <a:defRPr sz="1800"/>
            </a:lvl7pPr>
            <a:lvl8pPr marL="2857229" indent="0">
              <a:buNone/>
              <a:defRPr sz="1800"/>
            </a:lvl8pPr>
            <a:lvl9pPr marL="3265405" indent="0">
              <a:buNone/>
              <a:defRPr sz="1800"/>
            </a:lvl9pPr>
          </a:lstStyle>
          <a:p>
            <a:endParaRPr kumimoji="1" lang="ja-JP" altLang="en-US" dirty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9"/>
            <a:ext cx="5486400" cy="804861"/>
          </a:xfrm>
        </p:spPr>
        <p:txBody>
          <a:bodyPr/>
          <a:lstStyle>
            <a:lvl1pPr marL="0" indent="0">
              <a:buNone/>
              <a:defRPr sz="1300"/>
            </a:lvl1pPr>
            <a:lvl2pPr marL="408176" indent="0">
              <a:buNone/>
              <a:defRPr sz="1100"/>
            </a:lvl2pPr>
            <a:lvl3pPr marL="816351" indent="0">
              <a:buNone/>
              <a:defRPr sz="900"/>
            </a:lvl3pPr>
            <a:lvl4pPr marL="1224527" indent="0">
              <a:buNone/>
              <a:defRPr sz="800"/>
            </a:lvl4pPr>
            <a:lvl5pPr marL="1632703" indent="0">
              <a:buNone/>
              <a:defRPr sz="800"/>
            </a:lvl5pPr>
            <a:lvl6pPr marL="2040878" indent="0">
              <a:buNone/>
              <a:defRPr sz="800"/>
            </a:lvl6pPr>
            <a:lvl7pPr marL="2449054" indent="0">
              <a:buNone/>
              <a:defRPr sz="800"/>
            </a:lvl7pPr>
            <a:lvl8pPr marL="2857229" indent="0">
              <a:buNone/>
              <a:defRPr sz="800"/>
            </a:lvl8pPr>
            <a:lvl9pPr marL="3265405" indent="0">
              <a:buNone/>
              <a:defRPr sz="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1B743-C317-4AA4-BEB9-F4CBFDBDD187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043679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  <a:prstGeom prst="rect">
            <a:avLst/>
          </a:prstGeom>
        </p:spPr>
        <p:txBody>
          <a:bodyPr vert="horz" lIns="81635" tIns="40817" rIns="81635" bIns="40817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1"/>
            <a:ext cx="8229600" cy="4525963"/>
          </a:xfrm>
          <a:prstGeom prst="rect">
            <a:avLst/>
          </a:prstGeom>
        </p:spPr>
        <p:txBody>
          <a:bodyPr vert="horz" lIns="81635" tIns="40817" rIns="81635" bIns="40817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1" y="6356351"/>
            <a:ext cx="2133600" cy="365125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B8FB6B-767B-4B78-9ADA-5EE5523FE078}" type="datetime1">
              <a:rPr kumimoji="1" lang="ja-JP" altLang="en-US" smtClean="0"/>
              <a:t>2017/10/26</a:t>
            </a:fld>
            <a:endParaRPr kumimoji="1"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1"/>
            <a:ext cx="2895600" cy="365125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1"/>
            <a:ext cx="2133600" cy="365125"/>
          </a:xfrm>
          <a:prstGeom prst="rect">
            <a:avLst/>
          </a:prstGeom>
        </p:spPr>
        <p:txBody>
          <a:bodyPr vert="horz" lIns="81635" tIns="40817" rIns="81635" bIns="40817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2EF94C-45BD-44A6-A547-E48BE4B28AB4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1719225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ftr="0" dt="0"/>
  <p:txStyles>
    <p:titleStyle>
      <a:lvl1pPr algn="ctr" defTabSz="816351" rtl="0" eaLnBrk="1" latinLnBrk="0" hangingPunct="1">
        <a:spcBef>
          <a:spcPct val="0"/>
        </a:spcBef>
        <a:buNone/>
        <a:defRPr kumimoji="1"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6132" indent="-306132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63285" indent="-255109" algn="l" defTabSz="8163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020439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428614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36790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44966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3141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1317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493" indent="-204088" algn="l" defTabSz="816351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76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351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527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703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878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9054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7229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405" algn="l" defTabSz="816351" rtl="0" eaLnBrk="1" latinLnBrk="0" hangingPunct="1">
        <a:defRPr kumimoji="1"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3936809" y="403065"/>
            <a:ext cx="2442170" cy="6473045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accent4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6244846" y="394010"/>
            <a:ext cx="2914380" cy="647304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9883" y="485797"/>
            <a:ext cx="3999410" cy="6364200"/>
          </a:xfrm>
          <a:prstGeom prst="rect">
            <a:avLst/>
          </a:prstGeom>
          <a:solidFill>
            <a:srgbClr val="F8FCD2"/>
          </a:solidFill>
          <a:ln>
            <a:solidFill>
              <a:schemeClr val="bg2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grpSp>
        <p:nvGrpSpPr>
          <p:cNvPr id="13" name="グループ化 12"/>
          <p:cNvGrpSpPr/>
          <p:nvPr/>
        </p:nvGrpSpPr>
        <p:grpSpPr>
          <a:xfrm>
            <a:off x="-11861" y="858778"/>
            <a:ext cx="9144000" cy="553998"/>
            <a:chOff x="70361" y="737360"/>
            <a:chExt cx="9144000" cy="553998"/>
          </a:xfrm>
        </p:grpSpPr>
        <p:grpSp>
          <p:nvGrpSpPr>
            <p:cNvPr id="6" name="グループ化 5"/>
            <p:cNvGrpSpPr/>
            <p:nvPr/>
          </p:nvGrpSpPr>
          <p:grpSpPr>
            <a:xfrm>
              <a:off x="70361" y="737360"/>
              <a:ext cx="9144000" cy="553998"/>
              <a:chOff x="-56272" y="346429"/>
              <a:chExt cx="9144000" cy="553998"/>
            </a:xfrm>
          </p:grpSpPr>
          <p:cxnSp>
            <p:nvCxnSpPr>
              <p:cNvPr id="9" name="直線矢印コネクタ 8"/>
              <p:cNvCxnSpPr/>
              <p:nvPr/>
            </p:nvCxnSpPr>
            <p:spPr>
              <a:xfrm>
                <a:off x="-56272" y="623429"/>
                <a:ext cx="9144000" cy="20252"/>
              </a:xfrm>
              <a:prstGeom prst="straightConnector1">
                <a:avLst/>
              </a:prstGeom>
              <a:ln w="95250">
                <a:tailEnd type="triangle"/>
              </a:ln>
            </p:spPr>
            <p:style>
              <a:lnRef idx="1">
                <a:schemeClr val="accent2"/>
              </a:lnRef>
              <a:fillRef idx="0">
                <a:schemeClr val="accent2"/>
              </a:fillRef>
              <a:effectRef idx="0">
                <a:schemeClr val="accent2"/>
              </a:effectRef>
              <a:fontRef idx="minor">
                <a:schemeClr val="tx1"/>
              </a:fontRef>
            </p:style>
          </p:cxnSp>
          <p:sp>
            <p:nvSpPr>
              <p:cNvPr id="8" name="テキスト ボックス 7"/>
              <p:cNvSpPr txBox="1"/>
              <p:nvPr/>
            </p:nvSpPr>
            <p:spPr>
              <a:xfrm>
                <a:off x="4383573" y="346429"/>
                <a:ext cx="1093447" cy="553998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bg2">
                    <a:lumMod val="90000"/>
                  </a:schemeClr>
                </a:solidFill>
              </a:ln>
            </p:spPr>
            <p:txBody>
              <a:bodyPr wrap="square" rtlCol="0" anchor="ctr">
                <a:spAutoFit/>
              </a:bodyPr>
              <a:lstStyle/>
              <a:p>
                <a:pPr algn="ctr"/>
                <a:r>
                  <a:rPr lang="en-US" altLang="ja-JP" dirty="0" smtClean="0">
                    <a:latin typeface="HGPｺﾞｼｯｸE" panose="020B0900000000000000" pitchFamily="50" charset="-128"/>
                    <a:ea typeface="HGPｺﾞｼｯｸE" panose="020B0900000000000000" pitchFamily="50" charset="-128"/>
                  </a:rPr>
                  <a:t>2020</a:t>
                </a:r>
              </a:p>
              <a:p>
                <a:pPr algn="ctr"/>
                <a:r>
                  <a:rPr lang="ja-JP" altLang="en-US" sz="1400" dirty="0" smtClean="0">
                    <a:latin typeface="ＭＳ ゴシック" panose="020B0609070205080204" pitchFamily="49" charset="-128"/>
                    <a:ea typeface="ＭＳ ゴシック" panose="020B0609070205080204" pitchFamily="49" charset="-128"/>
                  </a:rPr>
                  <a:t>（大会中）</a:t>
                </a:r>
                <a:endParaRPr lang="en-US" altLang="ja-JP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endParaRPr>
              </a:p>
            </p:txBody>
          </p:sp>
        </p:grpSp>
        <p:sp>
          <p:nvSpPr>
            <p:cNvPr id="11" name="テキスト ボックス 10"/>
            <p:cNvSpPr txBox="1"/>
            <p:nvPr/>
          </p:nvSpPr>
          <p:spPr>
            <a:xfrm>
              <a:off x="7102494" y="737360"/>
              <a:ext cx="1512168" cy="55399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2">
                  <a:lumMod val="90000"/>
                </a:schemeClr>
              </a:solidFill>
            </a:ln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altLang="ja-JP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2020</a:t>
              </a:r>
              <a:r>
                <a:rPr lang="ja-JP" altLang="en-US" dirty="0" smtClean="0">
                  <a:latin typeface="HGSｺﾞｼｯｸE" panose="020B0900000000000000" pitchFamily="50" charset="-128"/>
                  <a:ea typeface="HGSｺﾞｼｯｸE" panose="020B0900000000000000" pitchFamily="50" charset="-128"/>
                </a:rPr>
                <a:t>～</a:t>
              </a:r>
              <a:endParaRPr lang="en-US" altLang="ja-JP" dirty="0" smtClean="0">
                <a:latin typeface="HGSｺﾞｼｯｸE" panose="020B0900000000000000" pitchFamily="50" charset="-128"/>
                <a:ea typeface="HGSｺﾞｼｯｸE" panose="020B0900000000000000" pitchFamily="50" charset="-128"/>
              </a:endParaRPr>
            </a:p>
            <a:p>
              <a:pPr algn="ctr"/>
              <a:r>
                <a:rPr lang="ja-JP" altLang="en-US" sz="1400" dirty="0" smtClean="0">
                  <a:latin typeface="ＭＳ ゴシック" panose="020B0609070205080204" pitchFamily="49" charset="-128"/>
                  <a:ea typeface="ＭＳ ゴシック" panose="020B0609070205080204" pitchFamily="49" charset="-128"/>
                </a:rPr>
                <a:t>（大会直後～）</a:t>
              </a:r>
              <a:endParaRPr lang="en-US" altLang="ja-JP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endParaRPr>
            </a:p>
          </p:txBody>
        </p:sp>
      </p:grpSp>
      <p:sp>
        <p:nvSpPr>
          <p:cNvPr id="2" name="Rectangle 3"/>
          <p:cNvSpPr>
            <a:spLocks noChangeArrowheads="1"/>
          </p:cNvSpPr>
          <p:nvPr/>
        </p:nvSpPr>
        <p:spPr bwMode="auto">
          <a:xfrm>
            <a:off x="1" y="-27384"/>
            <a:ext cx="9144000" cy="720080"/>
          </a:xfrm>
          <a:prstGeom prst="rect">
            <a:avLst/>
          </a:prstGeom>
          <a:solidFill>
            <a:srgbClr val="0070C0"/>
          </a:solidFill>
          <a:ln>
            <a:noFill/>
          </a:ln>
          <a:effectLst/>
        </p:spPr>
        <p:txBody>
          <a:bodyPr vert="horz" wrap="square" lIns="81635" tIns="40817" rIns="81635" bIns="40817" numCol="1" anchor="ctr" anchorCtr="0" compatLnSpc="1">
            <a:prstTxWarp prst="textNoShape">
              <a:avLst/>
            </a:prstTxWarp>
            <a:noAutofit/>
          </a:bodyPr>
          <a:lstStyle/>
          <a:p>
            <a:pPr fontAlgn="base" hangingPunct="0"/>
            <a:r>
              <a:rPr lang="ja-JP" altLang="en-US" sz="2800" b="1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　</a:t>
            </a:r>
            <a:r>
              <a:rPr lang="ja-JP" altLang="en-US" sz="2800" b="1" dirty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登別</a:t>
            </a:r>
            <a:r>
              <a:rPr lang="ja-JP" altLang="en-US" sz="2800" b="1" dirty="0" smtClean="0">
                <a:solidFill>
                  <a:schemeClr val="bg1"/>
                </a:solidFill>
                <a:latin typeface="+mj-ea"/>
                <a:ea typeface="+mj-ea"/>
                <a:cs typeface="Meiryo UI" panose="020B0604030504040204" pitchFamily="50" charset="-128"/>
              </a:rPr>
              <a:t>市交流計画の概要</a:t>
            </a:r>
            <a:endParaRPr lang="en-US" altLang="ja-JP" sz="2800" b="1" dirty="0">
              <a:solidFill>
                <a:schemeClr val="bg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45" name="テキスト ボックス 44"/>
          <p:cNvSpPr txBox="1"/>
          <p:nvPr/>
        </p:nvSpPr>
        <p:spPr>
          <a:xfrm>
            <a:off x="990829" y="858778"/>
            <a:ext cx="1708963" cy="553998"/>
          </a:xfrm>
          <a:prstGeom prst="rect">
            <a:avLst/>
          </a:prstGeom>
          <a:solidFill>
            <a:schemeClr val="bg1"/>
          </a:solidFill>
          <a:ln>
            <a:solidFill>
              <a:schemeClr val="bg2">
                <a:lumMod val="90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en-US" altLang="ja-JP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2016</a:t>
            </a:r>
            <a:r>
              <a:rPr lang="ja-JP" altLang="en-US" dirty="0" smtClean="0">
                <a:latin typeface="HGｺﾞｼｯｸE" panose="020B0909000000000000" pitchFamily="49" charset="-128"/>
                <a:ea typeface="HGｺﾞｼｯｸE" panose="020B0909000000000000" pitchFamily="49" charset="-128"/>
              </a:rPr>
              <a:t>～</a:t>
            </a:r>
            <a:endParaRPr lang="en-US" altLang="ja-JP" dirty="0" smtClean="0">
              <a:latin typeface="HGｺﾞｼｯｸE" panose="020B0909000000000000" pitchFamily="49" charset="-128"/>
              <a:ea typeface="HGｺﾞｼｯｸE" panose="020B0909000000000000" pitchFamily="49" charset="-128"/>
            </a:endParaRPr>
          </a:p>
          <a:p>
            <a:pPr algn="ctr"/>
            <a:r>
              <a:rPr lang="ja-JP" altLang="en-US" sz="140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（大会開催まで）</a:t>
            </a:r>
            <a:endParaRPr lang="en-US" altLang="ja-JP" sz="1400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graphicFrame>
        <p:nvGraphicFramePr>
          <p:cNvPr id="22" name="表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59105650"/>
              </p:ext>
            </p:extLst>
          </p:nvPr>
        </p:nvGraphicFramePr>
        <p:xfrm>
          <a:off x="4732708" y="70430"/>
          <a:ext cx="4260333" cy="5486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535831"/>
                <a:gridCol w="2724502"/>
              </a:tblGrid>
              <a:tr h="21069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団体名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北海道　登別市</a:t>
                      </a:r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</a:tr>
              <a:tr h="21069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  <a:cs typeface="Meiryo UI" panose="020B0604030504040204" pitchFamily="50" charset="-128"/>
                        </a:rPr>
                        <a:t>相手国・地域</a:t>
                      </a:r>
                      <a:endParaRPr kumimoji="1" lang="ja-JP" altLang="en-US" sz="120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dirty="0" smtClean="0"/>
                        <a:t>　デンマーク王国</a:t>
                      </a:r>
                      <a:endParaRPr kumimoji="1" lang="ja-JP" altLang="en-US" sz="1200" dirty="0"/>
                    </a:p>
                  </a:txBody>
                  <a:tcPr anchor="ctr"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テキスト ボックス 2"/>
          <p:cNvSpPr txBox="1">
            <a:spLocks noChangeArrowheads="1"/>
          </p:cNvSpPr>
          <p:nvPr/>
        </p:nvSpPr>
        <p:spPr bwMode="auto">
          <a:xfrm>
            <a:off x="179512" y="1644896"/>
            <a:ext cx="3636647" cy="23450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市民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への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周知</a:t>
            </a:r>
            <a:endParaRPr lang="en-US" altLang="ja-JP" sz="1400" kern="100" dirty="0" smtClean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・デンマーク王国大使に</a:t>
            </a:r>
            <a:endParaRPr lang="en-US" altLang="ja-JP" sz="1400" kern="100" dirty="0" smtClean="0"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よる講演会や市民との</a:t>
            </a:r>
            <a:endParaRPr lang="en-US" altLang="ja-JP" sz="1400" kern="100" dirty="0" smtClean="0"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en-US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交流会の開催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・国際理解講座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・小中学校での出前授業（文化紹介）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・応援ＳＮＳの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立ち上げ</a:t>
            </a:r>
            <a:endParaRPr lang="en-US" altLang="ja-JP" sz="1400" kern="100" dirty="0" smtClean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公共施設等への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デンマーク</a:t>
            </a:r>
            <a:r>
              <a:rPr lang="ja-JP" altLang="en-US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王国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ＰＲコー</a:t>
            </a:r>
            <a:endParaRPr lang="en-US" altLang="ja-JP" sz="1400" kern="100" dirty="0" smtClean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ナー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の設置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【市民の応援機運を高める】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6" name="テキスト ボックス 2"/>
          <p:cNvSpPr txBox="1">
            <a:spLocks noChangeArrowheads="1"/>
          </p:cNvSpPr>
          <p:nvPr/>
        </p:nvSpPr>
        <p:spPr bwMode="auto">
          <a:xfrm>
            <a:off x="4074606" y="1654422"/>
            <a:ext cx="2114550" cy="2332016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ctr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相手国の応援・交流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marL="89535" indent="-89535"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・相手国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関係者と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の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交</a:t>
            </a:r>
            <a:endParaRPr lang="en-US" altLang="ja-JP" sz="1400" kern="100" dirty="0" smtClean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marL="89535" indent="-89535"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流会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の開催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応援団の派遣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パブリックビュ</a:t>
            </a:r>
            <a:endParaRPr lang="en-US" altLang="ja-JP" sz="1400" kern="100" dirty="0" smtClean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err="1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ー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イングに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よる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応援</a:t>
            </a:r>
            <a:endParaRPr lang="en-US" altLang="ja-JP" sz="1400" kern="100" dirty="0" smtClean="0">
              <a:effectLst/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ja-JP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altLang="en-US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子どもたちによる</a:t>
            </a:r>
            <a:r>
              <a:rPr lang="ja-JP" altLang="ja-JP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応</a:t>
            </a:r>
            <a:endParaRPr lang="en-US" altLang="ja-JP" sz="1400" kern="100" dirty="0" smtClean="0">
              <a:latin typeface="Tw Cen MT"/>
              <a:ea typeface="ＭＳ ゴシック" panose="020B0609070205080204" pitchFamily="49" charset="-128"/>
              <a:cs typeface="Times New Roman" panose="02020603050405020304" pitchFamily="18" charset="0"/>
            </a:endParaRPr>
          </a:p>
          <a:p>
            <a:pPr algn="just"/>
            <a:r>
              <a:rPr lang="ja-JP" altLang="en-US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altLang="ja-JP" sz="1400" kern="100" dirty="0" smtClean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援</a:t>
            </a:r>
            <a:r>
              <a:rPr lang="ja-JP" altLang="ja-JP" sz="1400" kern="100" dirty="0"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メッセージの作成</a:t>
            </a:r>
            <a:endParaRPr lang="ja-JP" altLang="ja-JP" sz="1400" kern="100" dirty="0"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【応援への市民参加】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7" name="テキスト ボックス 2"/>
          <p:cNvSpPr txBox="1">
            <a:spLocks noChangeArrowheads="1"/>
          </p:cNvSpPr>
          <p:nvPr/>
        </p:nvSpPr>
        <p:spPr bwMode="auto">
          <a:xfrm>
            <a:off x="6410533" y="1654421"/>
            <a:ext cx="1473835" cy="3350964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noAutofit/>
          </a:bodyPr>
          <a:lstStyle/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競技終了後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オリンピアン・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パラリンピアン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との交流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・報告会</a:t>
            </a:r>
            <a:endParaRPr lang="ja-JP" sz="1400" kern="100" dirty="0" smtClean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スポーツ交流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選手と市民の交流】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just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※交渉によっては</a:t>
            </a:r>
            <a:r>
              <a:rPr lang="en-US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2018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から実施の可能性あり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8" name="テキスト ボックス 2"/>
          <p:cNvSpPr txBox="1">
            <a:spLocks noChangeArrowheads="1"/>
          </p:cNvSpPr>
          <p:nvPr/>
        </p:nvSpPr>
        <p:spPr bwMode="auto">
          <a:xfrm>
            <a:off x="7967181" y="1654421"/>
            <a:ext cx="386080" cy="335875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rot="0" vert="eaVert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選手によるスポーツ指導等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20" name="右矢印 19"/>
          <p:cNvSpPr/>
          <p:nvPr/>
        </p:nvSpPr>
        <p:spPr>
          <a:xfrm>
            <a:off x="179045" y="5132585"/>
            <a:ext cx="8861921" cy="1606287"/>
          </a:xfrm>
          <a:prstGeom prst="rightArrow">
            <a:avLst>
              <a:gd name="adj1" fmla="val 57061"/>
              <a:gd name="adj2" fmla="val 54931"/>
            </a:avLst>
          </a:prstGeom>
          <a:solidFill>
            <a:srgbClr val="CC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21" name="テキスト ボックス 2"/>
          <p:cNvSpPr txBox="1">
            <a:spLocks noChangeArrowheads="1"/>
          </p:cNvSpPr>
          <p:nvPr/>
        </p:nvSpPr>
        <p:spPr bwMode="auto">
          <a:xfrm>
            <a:off x="282804" y="5572560"/>
            <a:ext cx="7114147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登別市～ファボー・ミッドフュン市（デンマーク）友好都市交流事業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（中学生派遣交流事業や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デンマーク</a:t>
            </a:r>
            <a:r>
              <a:rPr lang="ja-JP" altLang="en-US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青年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受入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事業をはじめ交流事業の拡大を目指す）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【ファボー・ミッドフュン市との相互交流がホストタウン事業の基盤】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3" name="図 22" descr="C:\Users\yamamoto4375\Desktop\東京オリンピックホストタウン\イラスト\Denmark.pn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2509" y="1912437"/>
            <a:ext cx="601345" cy="4095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4" name="図 23" descr="C:\Users\yamamoto4375\Desktop\東京オリンピックホストタウン\イラスト\teacher_english_woman.png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8139" y="1844824"/>
            <a:ext cx="659130" cy="8667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5" name="図 24" descr="C:\Users\yamamoto4375\Desktop\東京オリンピックホストタウン\イラスト\sports_ouen_soccer.pn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3115" y="2195205"/>
            <a:ext cx="677545" cy="5137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8" name="図 27" descr="C:\Users\yamamoto4375\Desktop\東京オリンピックホストタウン\イラスト\hyousyou_sports_man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51647" y="4038363"/>
            <a:ext cx="971550" cy="971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9" name="図 28" descr="C:\Users\yamamoto4375\Desktop\東京オリンピックホストタウン\イラスト\paralympic_runner.png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8401" y="2278211"/>
            <a:ext cx="465554" cy="529321"/>
          </a:xfrm>
          <a:prstGeom prst="rect">
            <a:avLst/>
          </a:prstGeom>
          <a:noFill/>
          <a:ln>
            <a:noFill/>
          </a:ln>
        </p:spPr>
      </p:pic>
      <p:pic>
        <p:nvPicPr>
          <p:cNvPr id="31" name="図 30" descr="C:\Users\yamamoto4375\Desktop\東京オリンピックホストタウン\イラスト\world_children.png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0072" y="5503777"/>
            <a:ext cx="910294" cy="877552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正方形/長方形 6"/>
          <p:cNvSpPr/>
          <p:nvPr/>
        </p:nvSpPr>
        <p:spPr>
          <a:xfrm>
            <a:off x="179046" y="4212314"/>
            <a:ext cx="6050024" cy="7920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dirty="0" smtClean="0">
              <a:solidFill>
                <a:schemeClr val="tx1"/>
              </a:solidFill>
            </a:endParaRPr>
          </a:p>
        </p:txBody>
      </p:sp>
      <p:sp>
        <p:nvSpPr>
          <p:cNvPr id="32" name="右矢印 31"/>
          <p:cNvSpPr/>
          <p:nvPr/>
        </p:nvSpPr>
        <p:spPr>
          <a:xfrm>
            <a:off x="8508836" y="1740147"/>
            <a:ext cx="532130" cy="2721850"/>
          </a:xfrm>
          <a:prstGeom prst="rightArrow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/>
          </a:p>
        </p:txBody>
      </p:sp>
      <p:sp>
        <p:nvSpPr>
          <p:cNvPr id="19" name="テキスト ボックス 2"/>
          <p:cNvSpPr txBox="1">
            <a:spLocks noChangeArrowheads="1"/>
          </p:cNvSpPr>
          <p:nvPr/>
        </p:nvSpPr>
        <p:spPr bwMode="auto">
          <a:xfrm>
            <a:off x="8532440" y="2550450"/>
            <a:ext cx="386080" cy="1099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eaVert" wrap="square" lIns="91440" tIns="45720" rIns="91440" bIns="45720" anchor="ctr" anchorCtr="0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交流の継続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sp>
        <p:nvSpPr>
          <p:cNvPr id="15" name="テキスト ボックス 2"/>
          <p:cNvSpPr txBox="1">
            <a:spLocks noChangeArrowheads="1"/>
          </p:cNvSpPr>
          <p:nvPr/>
        </p:nvSpPr>
        <p:spPr bwMode="auto">
          <a:xfrm>
            <a:off x="179045" y="4344031"/>
            <a:ext cx="60101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rot="0" vert="horz" wrap="square" lIns="91440" tIns="45720" rIns="91440" bIns="45720" anchor="t" anchorCtr="0">
            <a:sp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オリンピアン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・パラリンピアンとの交流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  <a:p>
            <a:pPr algn="ctr">
              <a:spcAft>
                <a:spcPts val="0"/>
              </a:spcAft>
            </a:pPr>
            <a:r>
              <a:rPr lang="ja-JP" altLang="en-US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　</a:t>
            </a:r>
            <a:r>
              <a:rPr lang="ja-JP" sz="1400" kern="100" dirty="0" smtClean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・</a:t>
            </a:r>
            <a:r>
              <a:rPr lang="ja-JP" sz="1400" kern="100" dirty="0">
                <a:effectLst/>
                <a:latin typeface="Tw Cen MT"/>
                <a:ea typeface="ＭＳ ゴシック" panose="020B0609070205080204" pitchFamily="49" charset="-128"/>
                <a:cs typeface="Times New Roman" panose="02020603050405020304" pitchFamily="18" charset="0"/>
              </a:rPr>
              <a:t>日本人選手による講演、競技体験【スポーツ教育】</a:t>
            </a:r>
            <a:endParaRPr lang="ja-JP" sz="1400" kern="100" dirty="0">
              <a:effectLst/>
              <a:latin typeface="Tw Cen MT"/>
              <a:ea typeface="メイリオ" panose="020B0604030504040204" pitchFamily="50" charset="-128"/>
              <a:cs typeface="Times New Roman" panose="02020603050405020304" pitchFamily="18" charset="0"/>
            </a:endParaRPr>
          </a:p>
        </p:txBody>
      </p:sp>
      <p:pic>
        <p:nvPicPr>
          <p:cNvPr id="27" name="図 26" descr="C:\Users\yamamoto4375\Desktop\東京オリンピックホストタウン\イラスト\seminor_woman.png"/>
          <p:cNvPicPr/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8449" y="4139446"/>
            <a:ext cx="867233" cy="846233"/>
          </a:xfrm>
          <a:prstGeom prst="rect">
            <a:avLst/>
          </a:prstGeom>
          <a:noFill/>
          <a:ln>
            <a:noFill/>
          </a:ln>
        </p:spPr>
      </p:pic>
      <p:pic>
        <p:nvPicPr>
          <p:cNvPr id="30" name="図 29" descr="C:\Users\yamamoto4375\Desktop\東京オリンピックホストタウン\イラスト\olympic_seika_runner.png"/>
          <p:cNvPicPr/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1884" y="4251772"/>
            <a:ext cx="533400" cy="68770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7082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solidFill>
            <a:schemeClr val="accent1"/>
          </a:solidFill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kumimoji="1"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33164</TotalTime>
  <Words>132</Words>
  <Application>Microsoft Office PowerPoint</Application>
  <PresentationFormat>画面に合わせる (4:3)</PresentationFormat>
  <Paragraphs>46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4" baseType="lpstr">
      <vt:lpstr>HGPｺﾞｼｯｸE</vt:lpstr>
      <vt:lpstr>HGSｺﾞｼｯｸE</vt:lpstr>
      <vt:lpstr>HGｺﾞｼｯｸE</vt:lpstr>
      <vt:lpstr>HG創英角ｺﾞｼｯｸUB</vt:lpstr>
      <vt:lpstr>Meiryo UI</vt:lpstr>
      <vt:lpstr>ＭＳ Ｐゴシック</vt:lpstr>
      <vt:lpstr>ＭＳ ゴシック</vt:lpstr>
      <vt:lpstr>Tw Cen MT</vt:lpstr>
      <vt:lpstr>メイリオ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渋谷 雄輝（オリパラ室）</dc:creator>
  <cp:lastModifiedBy>山本　賢二</cp:lastModifiedBy>
  <cp:revision>625</cp:revision>
  <cp:lastPrinted>2015-08-13T07:46:45Z</cp:lastPrinted>
  <dcterms:created xsi:type="dcterms:W3CDTF">2013-11-12T08:55:12Z</dcterms:created>
  <dcterms:modified xsi:type="dcterms:W3CDTF">2017-10-26T04:36:25Z</dcterms:modified>
</cp:coreProperties>
</file>